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431" r:id="rId2"/>
    <p:sldId id="462" r:id="rId3"/>
    <p:sldId id="445" r:id="rId4"/>
    <p:sldId id="443" r:id="rId5"/>
    <p:sldId id="446" r:id="rId6"/>
    <p:sldId id="448" r:id="rId7"/>
    <p:sldId id="449" r:id="rId8"/>
    <p:sldId id="450" r:id="rId9"/>
    <p:sldId id="430" r:id="rId10"/>
    <p:sldId id="452" r:id="rId11"/>
    <p:sldId id="453" r:id="rId12"/>
    <p:sldId id="454" r:id="rId13"/>
    <p:sldId id="455" r:id="rId14"/>
    <p:sldId id="456" r:id="rId15"/>
    <p:sldId id="459" r:id="rId16"/>
    <p:sldId id="457" r:id="rId17"/>
    <p:sldId id="460" r:id="rId18"/>
    <p:sldId id="458" r:id="rId19"/>
    <p:sldId id="461" r:id="rId20"/>
    <p:sldId id="45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339966"/>
    <a:srgbClr val="00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10" autoAdjust="0"/>
    <p:restoredTop sz="94585" autoAdjust="0"/>
  </p:normalViewPr>
  <p:slideViewPr>
    <p:cSldViewPr>
      <p:cViewPr>
        <p:scale>
          <a:sx n="100" d="100"/>
          <a:sy n="100" d="100"/>
        </p:scale>
        <p:origin x="-480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98B6E-9CF3-4196-87EC-C8F419191D9B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7C795-606B-466B-AB94-8ED6E061AA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CCFF"/>
            </a:gs>
            <a:gs pos="50000">
              <a:schemeClr val="bg1"/>
            </a:gs>
            <a:gs pos="100000">
              <a:srgbClr val="99CC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Wavewin Sniffer 24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Configuration &amp; Polling Software </a:t>
            </a:r>
          </a:p>
          <a:p>
            <a:pPr algn="ctr">
              <a:spcBef>
                <a:spcPct val="50000"/>
              </a:spcBef>
            </a:pPr>
            <a:r>
              <a:rPr lang="en-US" sz="2800" b="1" i="1" dirty="0" smtClean="0">
                <a:latin typeface="Georgia" pitchFamily="18" charset="0"/>
              </a:rPr>
              <a:t>(Wavewin Sniffer Operations Guide)</a:t>
            </a: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RIG3-Sav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1514475" y="5943600"/>
            <a:ext cx="9906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04800" y="3590746"/>
            <a:ext cx="4267200" cy="1200329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Step 6:</a:t>
            </a:r>
            <a:r>
              <a:rPr lang="en-US" sz="2400" i="1" dirty="0" smtClean="0">
                <a:solidFill>
                  <a:srgbClr val="333399"/>
                </a:solidFill>
              </a:rPr>
              <a:t>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Click “File Properties” &amp; check “Save Continuous”. Then click “OK”.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 flipH="1" flipV="1">
            <a:off x="304799" y="4800600"/>
            <a:ext cx="1295395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947738"/>
            <a:ext cx="426720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4867275" y="1657350"/>
            <a:ext cx="17526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H="1">
            <a:off x="4572000" y="2057400"/>
            <a:ext cx="304800" cy="160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RIG3-Sav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04800" y="3590925"/>
            <a:ext cx="7543800" cy="1200329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7: </a:t>
            </a:r>
            <a:r>
              <a:rPr lang="en-US" sz="2400" i="1" dirty="0" smtClean="0">
                <a:latin typeface="Georgia" pitchFamily="18" charset="0"/>
              </a:rPr>
              <a:t>Click “Start Recorder”, wait 5 seconds, click “End Recorder” &amp; then from “File Properties” uncheck  “Save Continuous”.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H="1" flipV="1">
            <a:off x="7848600" y="4800600"/>
            <a:ext cx="2286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7877175" y="5105400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RIG3-Sav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5532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8: </a:t>
            </a:r>
            <a:r>
              <a:rPr lang="en-US" sz="2400" i="1" dirty="0" smtClean="0">
                <a:latin typeface="Georgia" pitchFamily="18" charset="0"/>
              </a:rPr>
              <a:t>Click “View Files” to view the data file.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 flipV="1">
            <a:off x="304800" y="4267200"/>
            <a:ext cx="2667000" cy="175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2447925" y="6019800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RIG6-Contin Folder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371600" y="1295400"/>
            <a:ext cx="4191000" cy="8382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04800" y="2133600"/>
            <a:ext cx="2667000" cy="2438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4800" y="4572000"/>
            <a:ext cx="67056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9: </a:t>
            </a:r>
            <a:r>
              <a:rPr lang="en-US" sz="2400" i="1" dirty="0" smtClean="0">
                <a:latin typeface="Georgia" pitchFamily="18" charset="0"/>
              </a:rPr>
              <a:t>Double click on the file to view the data.</a:t>
            </a:r>
            <a:endParaRPr lang="en-US" sz="2400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RIG7-Signal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04800" y="2590800"/>
            <a:ext cx="2286000" cy="2247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4800" y="4838700"/>
            <a:ext cx="739140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10: </a:t>
            </a:r>
            <a:r>
              <a:rPr lang="en-US" sz="2400" i="1" dirty="0" smtClean="0">
                <a:latin typeface="Georgia" pitchFamily="18" charset="0"/>
              </a:rPr>
              <a:t>Find the instantaneous value in the middle of the IRIG-B signal. In this case the value is 100.</a:t>
            </a:r>
            <a:endParaRPr lang="en-US" sz="2400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RIG8-Customized TrigVal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3066871"/>
            <a:ext cx="678180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11: </a:t>
            </a:r>
            <a:r>
              <a:rPr lang="en-US" sz="2400" i="1" dirty="0" smtClean="0">
                <a:latin typeface="Georgia" pitchFamily="18" charset="0"/>
              </a:rPr>
              <a:t>Enter “100” in “Trigger Value” field and make sure the “Trig Type” field is set to “Inst”.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 flipV="1">
            <a:off x="304800" y="3886200"/>
            <a:ext cx="13716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1638300" y="4676775"/>
            <a:ext cx="16383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RIG9-Customized Sav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9342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12:</a:t>
            </a: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 </a:t>
            </a:r>
            <a:r>
              <a:rPr lang="en-US" sz="2400" i="1" dirty="0" smtClean="0">
                <a:latin typeface="Georgia" pitchFamily="18" charset="0"/>
              </a:rPr>
              <a:t>Save the active configuration to disk.</a:t>
            </a:r>
            <a:r>
              <a:rPr lang="en-US" sz="2400" dirty="0" smtClean="0">
                <a:latin typeface="Georgia" pitchFamily="18" charset="0"/>
              </a:rPr>
              <a:t>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 flipV="1">
            <a:off x="304800" y="4267200"/>
            <a:ext cx="304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581025" y="6000750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RIG9-Customized Sav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44958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13:</a:t>
            </a:r>
            <a:r>
              <a:rPr lang="en-US" sz="2400" i="1" dirty="0" smtClean="0">
                <a:latin typeface="Georgia" pitchFamily="18" charset="0"/>
              </a:rPr>
              <a:t> Click “Start Recorder”.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 flipV="1">
            <a:off x="4800600" y="4267200"/>
            <a:ext cx="30480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7848600" y="5105400"/>
            <a:ext cx="10668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RIG10-Customized Lock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84582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14: </a:t>
            </a:r>
            <a:r>
              <a:rPr lang="en-US" sz="2400" i="1" dirty="0" smtClean="0">
                <a:latin typeface="Georgia" pitchFamily="18" charset="0"/>
              </a:rPr>
              <a:t>Verify that the Wavewin Sniffer 24 is synchronized.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8305800" y="1371600"/>
            <a:ext cx="457200" cy="2438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7762875" y="819150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RIG10-Customized Lock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44196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15: </a:t>
            </a:r>
            <a:r>
              <a:rPr lang="en-US" sz="2400" i="1" dirty="0" smtClean="0">
                <a:latin typeface="Georgia" pitchFamily="18" charset="0"/>
              </a:rPr>
              <a:t>Click “End Recorder”.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H="1" flipV="1">
            <a:off x="4724400" y="4267200"/>
            <a:ext cx="31242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7848600" y="5105400"/>
            <a:ext cx="100965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Operations Guide Content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 IRIG-B Timing</a:t>
            </a: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76200" y="3087469"/>
            <a:ext cx="899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i="1" dirty="0">
                <a:solidFill>
                  <a:srgbClr val="333399"/>
                </a:solidFill>
                <a:latin typeface="Georgia" pitchFamily="18" charset="0"/>
              </a:rPr>
              <a:t>End of </a:t>
            </a: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Operations </a:t>
            </a: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Guide</a:t>
            </a:r>
            <a:endParaRPr lang="en-US" sz="3600" b="1" i="1" dirty="0">
              <a:solidFill>
                <a:srgbClr val="333399"/>
              </a:solidFill>
              <a:latin typeface="Georgia" pitchFamily="18" charset="0"/>
            </a:endParaRPr>
          </a:p>
        </p:txBody>
      </p:sp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102346"/>
            <a:ext cx="91440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IRIG-B Timing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Configuring a Channel for Data Timing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“CBL-IRIG-B”</a:t>
            </a:r>
          </a:p>
          <a:p>
            <a:pPr algn="ctr"/>
            <a:endParaRPr lang="en-US" sz="2800" b="1" i="1" dirty="0" smtClean="0">
              <a:latin typeface="Georgia" pitchFamily="18" charset="0"/>
            </a:endParaRP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Connect the IRIG-B Cable to the Unmodulated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IRIG-B  Port on  the GPS Clock</a:t>
            </a:r>
          </a:p>
          <a:p>
            <a:pPr algn="ctr"/>
            <a:endParaRPr lang="en-US" sz="2800" b="1" i="1" dirty="0" smtClean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RIG1-Chan Titl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Line 5"/>
          <p:cNvSpPr>
            <a:spLocks noChangeShapeType="1"/>
          </p:cNvSpPr>
          <p:nvPr/>
        </p:nvSpPr>
        <p:spPr bwMode="auto">
          <a:xfrm flipH="1" flipV="1">
            <a:off x="533400" y="4038600"/>
            <a:ext cx="4572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533400" y="3581400"/>
            <a:ext cx="77724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1: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Enter “GPS IRIG-B” in the “Channel Titles” field.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469107" y="4614863"/>
            <a:ext cx="1371600" cy="681037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RIG2-Sensor Fiel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Line 5"/>
          <p:cNvSpPr>
            <a:spLocks noChangeShapeType="1"/>
          </p:cNvSpPr>
          <p:nvPr/>
        </p:nvSpPr>
        <p:spPr bwMode="auto">
          <a:xfrm flipH="1" flipV="1">
            <a:off x="304800" y="4267200"/>
            <a:ext cx="14478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73152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2: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In “Configuration” tab, select “CBL-IRIG-B”.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1685925" y="4505325"/>
            <a:ext cx="1362075" cy="914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RIG3-Sav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4008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3:</a:t>
            </a: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 </a:t>
            </a:r>
            <a:r>
              <a:rPr lang="en-US" sz="2400" i="1" dirty="0" smtClean="0">
                <a:latin typeface="Georgia" pitchFamily="18" charset="0"/>
              </a:rPr>
              <a:t>Save the active configuration to disk.</a:t>
            </a:r>
            <a:r>
              <a:rPr lang="en-US" sz="2400" dirty="0" smtClean="0">
                <a:latin typeface="Georgia" pitchFamily="18" charset="0"/>
              </a:rPr>
              <a:t>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 flipV="1">
            <a:off x="304800" y="4267200"/>
            <a:ext cx="304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581025" y="6000750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RIG3-Sav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6294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4: </a:t>
            </a:r>
            <a:r>
              <a:rPr lang="en-US" sz="2400" i="1" dirty="0" smtClean="0">
                <a:latin typeface="Georgia" pitchFamily="18" charset="0"/>
              </a:rPr>
              <a:t>Click “Start Recorder” to begin polling.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H="1" flipV="1">
            <a:off x="6934200" y="4267200"/>
            <a:ext cx="990600" cy="990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7877175" y="5095875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RIG4-Lock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04800" y="3154740"/>
            <a:ext cx="7315200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5: </a:t>
            </a:r>
            <a:r>
              <a:rPr lang="en-US" sz="2400" i="1" dirty="0" smtClean="0">
                <a:latin typeface="Georgia" pitchFamily="18" charset="0"/>
              </a:rPr>
              <a:t>When the “Locked” indicator turns green,</a:t>
            </a:r>
          </a:p>
          <a:p>
            <a:pPr>
              <a:spcBef>
                <a:spcPct val="50000"/>
              </a:spcBef>
            </a:pPr>
            <a:r>
              <a:rPr lang="en-US" sz="2400" i="1" dirty="0" smtClean="0">
                <a:latin typeface="Georgia" pitchFamily="18" charset="0"/>
              </a:rPr>
              <a:t>the Wavewin Sniffer 24  is synchronized. If the </a:t>
            </a:r>
          </a:p>
          <a:p>
            <a:pPr>
              <a:spcBef>
                <a:spcPct val="50000"/>
              </a:spcBef>
            </a:pPr>
            <a:r>
              <a:rPr lang="en-US" sz="2400" i="1" dirty="0" smtClean="0">
                <a:latin typeface="Georgia" pitchFamily="18" charset="0"/>
              </a:rPr>
              <a:t>indicator does not turn green, follow the next slides: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H="1">
            <a:off x="7620000" y="1371600"/>
            <a:ext cx="685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7762875" y="819150"/>
            <a:ext cx="990600" cy="5524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76200" y="3087469"/>
            <a:ext cx="8991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Customized IRIG-B Settings</a:t>
            </a:r>
          </a:p>
          <a:p>
            <a:pPr algn="ctr"/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 </a:t>
            </a:r>
            <a:endParaRPr lang="en-US" sz="3600" b="1" i="1" dirty="0">
              <a:solidFill>
                <a:srgbClr val="333399"/>
              </a:solidFill>
              <a:latin typeface="Georgia" pitchFamily="18" charset="0"/>
            </a:endParaRPr>
          </a:p>
        </p:txBody>
      </p:sp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13507</TotalTime>
  <Words>285</Words>
  <Application>Microsoft Office PowerPoint</Application>
  <PresentationFormat>On-screen Show (4:3)</PresentationFormat>
  <Paragraphs>29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Wavewin Sniffer 24</dc:title>
  <dc:creator>John</dc:creator>
  <cp:lastModifiedBy>George</cp:lastModifiedBy>
  <cp:revision>656</cp:revision>
  <dcterms:created xsi:type="dcterms:W3CDTF">2011-02-24T13:37:56Z</dcterms:created>
  <dcterms:modified xsi:type="dcterms:W3CDTF">2012-05-25T01:01:32Z</dcterms:modified>
</cp:coreProperties>
</file>